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60" r:id="rId4"/>
    <p:sldId id="259" r:id="rId5"/>
    <p:sldId id="263" r:id="rId6"/>
    <p:sldId id="268" r:id="rId7"/>
    <p:sldId id="271" r:id="rId8"/>
    <p:sldId id="264" r:id="rId9"/>
    <p:sldId id="269" r:id="rId10"/>
    <p:sldId id="257" r:id="rId11"/>
    <p:sldId id="270" r:id="rId12"/>
    <p:sldId id="267" r:id="rId13"/>
    <p:sldId id="275" r:id="rId14"/>
    <p:sldId id="274" r:id="rId15"/>
    <p:sldId id="266" r:id="rId16"/>
    <p:sldId id="265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1563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11CDC-5A3A-401F-8DA4-7678BBE02B25}" type="datetimeFigureOut">
              <a:rPr lang="LID4096" smtClean="0"/>
              <a:t>08/16/2023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C080A-D77F-4BC3-B791-EA0EEE37D4E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472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7201-F4E3-4513-8C70-9DA0F7364238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193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E28E-5BB8-4D07-B669-FDF18FC66FDC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102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80E5-20EF-4A7A-B52E-CBB525EA27A9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62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7825"/>
            <a:ext cx="10515600" cy="1129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6795"/>
            <a:ext cx="10515600" cy="41101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32FE-6796-4DCD-9F2F-A4092AE1C40F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535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3793-E250-4379-A9B3-0E0862F389AC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52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2877"/>
            <a:ext cx="10515600" cy="1257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DA12-AD60-4F81-A46D-E3EDF03D02D6}" type="datetime1">
              <a:rPr lang="LID4096" smtClean="0"/>
              <a:t>08/16/2023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28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51562"/>
            <a:ext cx="10515600" cy="11423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9067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30673"/>
            <a:ext cx="5157787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067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30673"/>
            <a:ext cx="5183188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C028-15EB-450B-A14E-877F15487FED}" type="datetime1">
              <a:rPr lang="LID4096" smtClean="0"/>
              <a:t>08/16/2023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6354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6510"/>
            <a:ext cx="10515600" cy="1177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0665-4D28-426A-A4FE-623FFDAA01EF}" type="datetime1">
              <a:rPr lang="LID4096" smtClean="0"/>
              <a:t>08/16/2023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FE92E-3CCD-49E7-A850-A6F92FF5C164}" type="datetime1">
              <a:rPr lang="LID4096" smtClean="0"/>
              <a:t>08/16/2023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67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2772"/>
            <a:ext cx="3932237" cy="132462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3DE4-EE9D-4369-8A8A-4E5E3BD11064}" type="datetime1">
              <a:rPr lang="LID4096" smtClean="0"/>
              <a:t>08/16/2023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55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AE1C-AA84-48B2-AAF7-CBB87BFBBD57}" type="datetime1">
              <a:rPr lang="LID4096" smtClean="0"/>
              <a:t>08/16/2023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360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9036"/>
            <a:ext cx="10515600" cy="118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6795"/>
            <a:ext cx="10515600" cy="411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2DBEACA5-7A9B-4730-ACD1-F9E791230095}" type="datetime1">
              <a:rPr lang="LID4096" smtClean="0"/>
              <a:t>08/16/2023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6730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file:///C:\Users\Student\Downloads\boing.mp3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13" Type="http://schemas.openxmlformats.org/officeDocument/2006/relationships/image" Target="../media/image21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12" Type="http://schemas.openxmlformats.org/officeDocument/2006/relationships/image" Target="../media/image20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Relationship Id="rId1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557" y="1841660"/>
            <a:ext cx="6177666" cy="2817585"/>
          </a:xfrm>
        </p:spPr>
        <p:txBody>
          <a:bodyPr/>
          <a:lstStyle/>
          <a:p>
            <a:r>
              <a:rPr lang="en-US" dirty="0"/>
              <a:t>CRUNCHY BITS</a:t>
            </a:r>
            <a:br>
              <a:rPr lang="en-US" dirty="0"/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3F436-57C4-DAC7-13C6-B4E56874A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469" y="3484915"/>
            <a:ext cx="6058754" cy="165576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presents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6410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Wick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lives with his Mom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575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Waiyaki</a:t>
            </a:r>
            <a:r>
              <a:rPr lang="en-US" dirty="0"/>
              <a:t> Otieno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Totally not toxic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974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Zhu </a:t>
            </a:r>
            <a:r>
              <a:rPr lang="en-US" dirty="0" err="1"/>
              <a:t>Zhaoliang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Likes chicken teriyaki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815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C6DF-8213-633C-498D-BD4CE42D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In-game Music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F42DE-A625-B703-ECEE-69C92FD3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13</a:t>
            </a:fld>
            <a:endParaRPr lang="LID4096"/>
          </a:p>
        </p:txBody>
      </p:sp>
      <p:sp>
        <p:nvSpPr>
          <p:cNvPr id="17" name="文本框 12">
            <a:extLst>
              <a:ext uri="{FF2B5EF4-FFF2-40B4-BE49-F238E27FC236}">
                <a16:creationId xmlns:a16="http://schemas.microsoft.com/office/drawing/2014/main" id="{7BBE05CA-F51C-6E29-69D0-F4E0451B1420}"/>
              </a:ext>
            </a:extLst>
          </p:cNvPr>
          <p:cNvSpPr txBox="1"/>
          <p:nvPr/>
        </p:nvSpPr>
        <p:spPr>
          <a:xfrm>
            <a:off x="4238053" y="2431451"/>
            <a:ext cx="203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rbon Regular" panose="02000506030000020003" pitchFamily="50" charset="0"/>
              </a:rPr>
              <a:t>melodic</a:t>
            </a:r>
          </a:p>
        </p:txBody>
      </p:sp>
      <p:sp>
        <p:nvSpPr>
          <p:cNvPr id="18" name="文本框 33">
            <a:extLst>
              <a:ext uri="{FF2B5EF4-FFF2-40B4-BE49-F238E27FC236}">
                <a16:creationId xmlns:a16="http://schemas.microsoft.com/office/drawing/2014/main" id="{1E7A3479-1790-27D8-576C-F8B3FD0F807F}"/>
              </a:ext>
            </a:extLst>
          </p:cNvPr>
          <p:cNvSpPr txBox="1"/>
          <p:nvPr/>
        </p:nvSpPr>
        <p:spPr>
          <a:xfrm>
            <a:off x="9652573" y="2360039"/>
            <a:ext cx="1701227" cy="378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texture</a:t>
            </a:r>
          </a:p>
        </p:txBody>
      </p:sp>
      <p:sp>
        <p:nvSpPr>
          <p:cNvPr id="19" name="文本框 37">
            <a:extLst>
              <a:ext uri="{FF2B5EF4-FFF2-40B4-BE49-F238E27FC236}">
                <a16:creationId xmlns:a16="http://schemas.microsoft.com/office/drawing/2014/main" id="{011B2250-6877-37FF-9C0D-733FB0E563A5}"/>
              </a:ext>
            </a:extLst>
          </p:cNvPr>
          <p:cNvSpPr txBox="1"/>
          <p:nvPr/>
        </p:nvSpPr>
        <p:spPr>
          <a:xfrm>
            <a:off x="917214" y="2402215"/>
            <a:ext cx="266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rbon Regular" panose="02000506030000020003" pitchFamily="50" charset="0"/>
              </a:rPr>
              <a:t>instrumentation</a:t>
            </a:r>
            <a:endParaRPr lang="LID4096" dirty="0">
              <a:latin typeface="Carbon Regular" panose="02000506030000020003" pitchFamily="50" charset="0"/>
            </a:endParaRPr>
          </a:p>
        </p:txBody>
      </p:sp>
      <p:pic>
        <p:nvPicPr>
          <p:cNvPr id="20" name="图片 40" descr="文字图案&#10;&#10;低可信度描述已自动生成">
            <a:hlinkClick r:id="rId2" action="ppaction://hlinkfile"/>
            <a:extLst>
              <a:ext uri="{FF2B5EF4-FFF2-40B4-BE49-F238E27FC236}">
                <a16:creationId xmlns:a16="http://schemas.microsoft.com/office/drawing/2014/main" id="{C3677FC4-8E9A-ADCC-D0CB-7127D963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6305" y="3021067"/>
            <a:ext cx="590317" cy="590317"/>
          </a:xfrm>
          <a:prstGeom prst="rect">
            <a:avLst/>
          </a:prstGeom>
        </p:spPr>
      </p:pic>
      <p:pic>
        <p:nvPicPr>
          <p:cNvPr id="21" name="图片 41" descr="文字图案&#10;&#10;低可信度描述已自动生成">
            <a:extLst>
              <a:ext uri="{FF2B5EF4-FFF2-40B4-BE49-F238E27FC236}">
                <a16:creationId xmlns:a16="http://schemas.microsoft.com/office/drawing/2014/main" id="{89D79E84-2DC9-B768-CB32-3A743B892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2240" y="4642271"/>
            <a:ext cx="590317" cy="590317"/>
          </a:xfrm>
          <a:prstGeom prst="rect">
            <a:avLst/>
          </a:prstGeom>
        </p:spPr>
      </p:pic>
      <p:pic>
        <p:nvPicPr>
          <p:cNvPr id="22" name="图片 42" descr="文字图案&#10;&#10;低可信度描述已自动生成">
            <a:extLst>
              <a:ext uri="{FF2B5EF4-FFF2-40B4-BE49-F238E27FC236}">
                <a16:creationId xmlns:a16="http://schemas.microsoft.com/office/drawing/2014/main" id="{92CA5951-4823-4943-F655-D2964F05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2241" y="3831670"/>
            <a:ext cx="590317" cy="590317"/>
          </a:xfrm>
          <a:prstGeom prst="rect">
            <a:avLst/>
          </a:prstGeom>
        </p:spPr>
      </p:pic>
      <p:pic>
        <p:nvPicPr>
          <p:cNvPr id="23" name="图片 43" descr="文字图案&#10;&#10;低可信度描述已自动生成">
            <a:extLst>
              <a:ext uri="{FF2B5EF4-FFF2-40B4-BE49-F238E27FC236}">
                <a16:creationId xmlns:a16="http://schemas.microsoft.com/office/drawing/2014/main" id="{D575AB5A-F8DB-94AC-B67C-1A298C5F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305" y="5434885"/>
            <a:ext cx="590317" cy="590317"/>
          </a:xfrm>
          <a:prstGeom prst="rect">
            <a:avLst/>
          </a:prstGeom>
        </p:spPr>
      </p:pic>
      <p:sp>
        <p:nvSpPr>
          <p:cNvPr id="24" name="文本框 47">
            <a:extLst>
              <a:ext uri="{FF2B5EF4-FFF2-40B4-BE49-F238E27FC236}">
                <a16:creationId xmlns:a16="http://schemas.microsoft.com/office/drawing/2014/main" id="{B20A960D-4B24-5C71-29CC-ED9CA70024BC}"/>
              </a:ext>
            </a:extLst>
          </p:cNvPr>
          <p:cNvSpPr txBox="1"/>
          <p:nvPr/>
        </p:nvSpPr>
        <p:spPr>
          <a:xfrm>
            <a:off x="6993800" y="2435869"/>
            <a:ext cx="1182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latin typeface="Carbon Regular" panose="02000506030000020003" pitchFamily="50" charset="0"/>
              </a:rPr>
              <a:t>rhythm</a:t>
            </a:r>
          </a:p>
        </p:txBody>
      </p:sp>
      <p:pic>
        <p:nvPicPr>
          <p:cNvPr id="25" name="图片 54" descr="图片包含 游戏机, 花&#10;&#10;描述已自动生成">
            <a:extLst>
              <a:ext uri="{FF2B5EF4-FFF2-40B4-BE49-F238E27FC236}">
                <a16:creationId xmlns:a16="http://schemas.microsoft.com/office/drawing/2014/main" id="{57A4D967-9566-FD02-5569-A2D2DB495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3793" r="27625" b="31092"/>
          <a:stretch/>
        </p:blipFill>
        <p:spPr>
          <a:xfrm>
            <a:off x="7017511" y="4937429"/>
            <a:ext cx="1135424" cy="1321851"/>
          </a:xfrm>
          <a:prstGeom prst="rect">
            <a:avLst/>
          </a:prstGeom>
        </p:spPr>
      </p:pic>
      <p:pic>
        <p:nvPicPr>
          <p:cNvPr id="26" name="图片 56" descr="图片包含 游戏机, 火&#10;&#10;描述已自动生成">
            <a:extLst>
              <a:ext uri="{FF2B5EF4-FFF2-40B4-BE49-F238E27FC236}">
                <a16:creationId xmlns:a16="http://schemas.microsoft.com/office/drawing/2014/main" id="{C11D061D-4AC8-1173-9C2B-217E9BCD0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4" t="45055" r="40320" b="31633"/>
          <a:stretch/>
        </p:blipFill>
        <p:spPr>
          <a:xfrm>
            <a:off x="7270019" y="2771547"/>
            <a:ext cx="630407" cy="974122"/>
          </a:xfrm>
          <a:prstGeom prst="rect">
            <a:avLst/>
          </a:prstGeom>
        </p:spPr>
      </p:pic>
      <p:pic>
        <p:nvPicPr>
          <p:cNvPr id="27" name="图片 58" descr="图片包含 游戏机, 自然, 火&#10;&#10;描述已自动生成">
            <a:extLst>
              <a:ext uri="{FF2B5EF4-FFF2-40B4-BE49-F238E27FC236}">
                <a16:creationId xmlns:a16="http://schemas.microsoft.com/office/drawing/2014/main" id="{AC42D01B-6226-9E27-7D91-A4DFE84478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9" t="22250" r="36419" b="30791"/>
          <a:stretch/>
        </p:blipFill>
        <p:spPr>
          <a:xfrm>
            <a:off x="7137536" y="3778722"/>
            <a:ext cx="795315" cy="12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11F4A7-7A10-D2CE-0C2F-C76A6CDEEAFF}"/>
              </a:ext>
            </a:extLst>
          </p:cNvPr>
          <p:cNvSpPr txBox="1"/>
          <p:nvPr/>
        </p:nvSpPr>
        <p:spPr>
          <a:xfrm>
            <a:off x="5405331" y="1285394"/>
            <a:ext cx="203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In-game SFX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73D194-85DD-37AE-7DEA-08886732472E}"/>
              </a:ext>
            </a:extLst>
          </p:cNvPr>
          <p:cNvSpPr txBox="1"/>
          <p:nvPr/>
        </p:nvSpPr>
        <p:spPr>
          <a:xfrm>
            <a:off x="749941" y="499958"/>
            <a:ext cx="346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Sound Design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2F8C5BA-1848-BEED-F626-910F2C811544}"/>
              </a:ext>
            </a:extLst>
          </p:cNvPr>
          <p:cNvCxnSpPr/>
          <p:nvPr/>
        </p:nvCxnSpPr>
        <p:spPr>
          <a:xfrm flipV="1">
            <a:off x="3888941" y="1642136"/>
            <a:ext cx="1203851" cy="644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0713495-E3DC-036C-BC5B-6E090B5E8E12}"/>
              </a:ext>
            </a:extLst>
          </p:cNvPr>
          <p:cNvCxnSpPr>
            <a:cxnSpLocks/>
          </p:cNvCxnSpPr>
          <p:nvPr/>
        </p:nvCxnSpPr>
        <p:spPr>
          <a:xfrm>
            <a:off x="6540592" y="1730760"/>
            <a:ext cx="1117235" cy="61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66DAFF5-D84B-4FE9-56CB-6686E39F097C}"/>
              </a:ext>
            </a:extLst>
          </p:cNvPr>
          <p:cNvSpPr txBox="1"/>
          <p:nvPr/>
        </p:nvSpPr>
        <p:spPr>
          <a:xfrm>
            <a:off x="7657827" y="2531679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5D6E36-10DF-4080-797A-DFDDCBB9C946}"/>
              </a:ext>
            </a:extLst>
          </p:cNvPr>
          <p:cNvSpPr txBox="1"/>
          <p:nvPr/>
        </p:nvSpPr>
        <p:spPr>
          <a:xfrm>
            <a:off x="3137394" y="2470465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99603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Mohamad </a:t>
            </a:r>
            <a:r>
              <a:rPr lang="en-US" dirty="0" err="1"/>
              <a:t>Sharkawi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a terrorist)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853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Katharina </a:t>
            </a:r>
            <a:r>
              <a:rPr lang="en-US" dirty="0" err="1"/>
              <a:t>Bornemann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choose my subtitle”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2451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2232-7D9F-437F-FA73-CF4CB6D1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animations…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CAC82-474A-C565-6637-2167BDFD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17</a:t>
            </a:fld>
            <a:endParaRPr lang="LID4096"/>
          </a:p>
        </p:txBody>
      </p:sp>
      <p:pic>
        <p:nvPicPr>
          <p:cNvPr id="5" name="Picture 4" descr="A cartoon of a ninja&#10;&#10;Description automatically generated">
            <a:extLst>
              <a:ext uri="{FF2B5EF4-FFF2-40B4-BE49-F238E27FC236}">
                <a16:creationId xmlns:a16="http://schemas.microsoft.com/office/drawing/2014/main" id="{2DBC8E8A-1F35-6ADD-88CE-5CEB885D0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95" y="2508798"/>
            <a:ext cx="5819918" cy="3273704"/>
          </a:xfrm>
          <a:prstGeom prst="rect">
            <a:avLst/>
          </a:prstGeom>
        </p:spPr>
      </p:pic>
      <p:pic>
        <p:nvPicPr>
          <p:cNvPr id="7" name="Picture 6" descr="A video game of a person with a hat and sword&#10;&#10;Description automatically generated">
            <a:extLst>
              <a:ext uri="{FF2B5EF4-FFF2-40B4-BE49-F238E27FC236}">
                <a16:creationId xmlns:a16="http://schemas.microsoft.com/office/drawing/2014/main" id="{0C59AF07-06C6-AAB3-332A-D909AC4C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24" y="-1074381"/>
            <a:ext cx="6203530" cy="3489486"/>
          </a:xfrm>
          <a:prstGeom prst="rect">
            <a:avLst/>
          </a:prstGeom>
        </p:spPr>
      </p:pic>
      <p:pic>
        <p:nvPicPr>
          <p:cNvPr id="9" name="Picture 8" descr="A video game of a person with a sword&#10;&#10;Description automatically generated">
            <a:extLst>
              <a:ext uri="{FF2B5EF4-FFF2-40B4-BE49-F238E27FC236}">
                <a16:creationId xmlns:a16="http://schemas.microsoft.com/office/drawing/2014/main" id="{2F350AB0-BF01-8440-3145-D7E7D923C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94" y="1636489"/>
            <a:ext cx="8150791" cy="4584820"/>
          </a:xfrm>
          <a:prstGeom prst="rect">
            <a:avLst/>
          </a:prstGeom>
        </p:spPr>
      </p:pic>
      <p:pic>
        <p:nvPicPr>
          <p:cNvPr id="11" name="Picture 10" descr="A cartoon of a ninja&#10;&#10;Description automatically generated">
            <a:extLst>
              <a:ext uri="{FF2B5EF4-FFF2-40B4-BE49-F238E27FC236}">
                <a16:creationId xmlns:a16="http://schemas.microsoft.com/office/drawing/2014/main" id="{0E055E86-45D9-C2FD-E09B-B54FA89D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89" y="-643648"/>
            <a:ext cx="7423447" cy="4175689"/>
          </a:xfrm>
          <a:prstGeom prst="rect">
            <a:avLst/>
          </a:prstGeom>
        </p:spPr>
      </p:pic>
      <p:pic>
        <p:nvPicPr>
          <p:cNvPr id="13" name="Picture 12" descr="A cartoon of a ninja&#10;&#10;Description automatically generated">
            <a:extLst>
              <a:ext uri="{FF2B5EF4-FFF2-40B4-BE49-F238E27FC236}">
                <a16:creationId xmlns:a16="http://schemas.microsoft.com/office/drawing/2014/main" id="{22884138-F8F8-12A4-9FA8-0CC966025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05" y="2037187"/>
            <a:ext cx="5059972" cy="2846234"/>
          </a:xfrm>
          <a:prstGeom prst="rect">
            <a:avLst/>
          </a:prstGeom>
        </p:spPr>
      </p:pic>
      <p:pic>
        <p:nvPicPr>
          <p:cNvPr id="15" name="Picture 14" descr="A cartoon of a person skating&#10;&#10;Description automatically generated">
            <a:extLst>
              <a:ext uri="{FF2B5EF4-FFF2-40B4-BE49-F238E27FC236}">
                <a16:creationId xmlns:a16="http://schemas.microsoft.com/office/drawing/2014/main" id="{74B6A777-7C7B-73F5-8D42-140B246E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855" y="3536919"/>
            <a:ext cx="5082951" cy="2859160"/>
          </a:xfrm>
          <a:prstGeom prst="rect">
            <a:avLst/>
          </a:prstGeom>
        </p:spPr>
      </p:pic>
      <p:pic>
        <p:nvPicPr>
          <p:cNvPr id="17" name="Picture 16" descr="A video game of a person holding a sword&#10;&#10;Description automatically generated">
            <a:extLst>
              <a:ext uri="{FF2B5EF4-FFF2-40B4-BE49-F238E27FC236}">
                <a16:creationId xmlns:a16="http://schemas.microsoft.com/office/drawing/2014/main" id="{EB04585B-C63C-2D6B-5EA2-570D94FFA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11" y="-1542729"/>
            <a:ext cx="8851563" cy="4979004"/>
          </a:xfrm>
          <a:prstGeom prst="rect">
            <a:avLst/>
          </a:prstGeom>
        </p:spPr>
      </p:pic>
      <p:pic>
        <p:nvPicPr>
          <p:cNvPr id="19" name="Picture 18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17C68FAB-9950-60A3-E3AA-9FF7ADE25A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56" y="1860204"/>
            <a:ext cx="6761134" cy="3803138"/>
          </a:xfrm>
          <a:prstGeom prst="rect">
            <a:avLst/>
          </a:prstGeom>
        </p:spPr>
      </p:pic>
      <p:pic>
        <p:nvPicPr>
          <p:cNvPr id="21" name="Picture 20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33E33A3A-E949-762D-B6B5-D0052A45C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14" y="1378360"/>
            <a:ext cx="4734370" cy="2663083"/>
          </a:xfrm>
          <a:prstGeom prst="rect">
            <a:avLst/>
          </a:prstGeom>
        </p:spPr>
      </p:pic>
      <p:pic>
        <p:nvPicPr>
          <p:cNvPr id="23" name="Picture 22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9BAAC1D9-E6B1-D305-591A-3EC34933DF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2" y="2001466"/>
            <a:ext cx="5249610" cy="2952905"/>
          </a:xfrm>
          <a:prstGeom prst="rect">
            <a:avLst/>
          </a:prstGeom>
        </p:spPr>
      </p:pic>
      <p:pic>
        <p:nvPicPr>
          <p:cNvPr id="25" name="Picture 24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C0787B5B-7EDB-BFEC-C6CC-1CC52CEDF5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272" y="-814632"/>
            <a:ext cx="5173054" cy="2909843"/>
          </a:xfrm>
          <a:prstGeom prst="rect">
            <a:avLst/>
          </a:prstGeom>
        </p:spPr>
      </p:pic>
      <p:pic>
        <p:nvPicPr>
          <p:cNvPr id="29" name="Picture 28" descr="A cartoon of a ninja&#10;&#10;Description automatically generated">
            <a:extLst>
              <a:ext uri="{FF2B5EF4-FFF2-40B4-BE49-F238E27FC236}">
                <a16:creationId xmlns:a16="http://schemas.microsoft.com/office/drawing/2014/main" id="{FDCA5BA0-8433-B947-97EF-4D5697338F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086" y="121342"/>
            <a:ext cx="7775228" cy="4373566"/>
          </a:xfrm>
          <a:prstGeom prst="rect">
            <a:avLst/>
          </a:prstGeom>
        </p:spPr>
      </p:pic>
      <p:pic>
        <p:nvPicPr>
          <p:cNvPr id="35" name="Picture 34" descr="A cartoon of a ninja&#10;&#10;Description automatically generated">
            <a:extLst>
              <a:ext uri="{FF2B5EF4-FFF2-40B4-BE49-F238E27FC236}">
                <a16:creationId xmlns:a16="http://schemas.microsoft.com/office/drawing/2014/main" id="{FD1C7328-A06E-90A1-22E8-B2FF31AEE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8" y="2001466"/>
            <a:ext cx="5173054" cy="29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93D5-434C-F5E7-30B5-83CFDEAD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4F609-BB40-8AE0-1DF8-AA57A23D5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303" y="-12183579"/>
            <a:ext cx="12199303" cy="190415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CD798-C693-1E24-82B8-16D0C6CF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</a:t>
            </a:fld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5F885-4BC6-F37F-92DD-E7A1DB13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509" y="1887408"/>
            <a:ext cx="3051677" cy="29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00039 1.7627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161-F01C-93AE-BD40-B57BA3CE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747F-148D-1393-3DA6-5A1B26A3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425779"/>
            <a:ext cx="10515600" cy="2006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1: Concentrate on one simple mechanic but make it pop!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dirty="0"/>
              <a:t>2: Polish it until it shines.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57997-5334-68C2-5D3E-F0E9B8C8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875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8BF3-0FDE-D558-1551-86BF0348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45DC9-492A-AAFC-CC8E-D5201DF1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4</a:t>
            </a:fld>
            <a:endParaRPr lang="LID4096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7C93832-EA78-6298-5EB7-2117CECB3B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347826"/>
              </p:ext>
            </p:extLst>
          </p:nvPr>
        </p:nvGraphicFramePr>
        <p:xfrm>
          <a:off x="738628" y="2071208"/>
          <a:ext cx="10714744" cy="351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581">
                  <a:extLst>
                    <a:ext uri="{9D8B030D-6E8A-4147-A177-3AD203B41FA5}">
                      <a16:colId xmlns:a16="http://schemas.microsoft.com/office/drawing/2014/main" val="773414036"/>
                    </a:ext>
                  </a:extLst>
                </a:gridCol>
                <a:gridCol w="3748705">
                  <a:extLst>
                    <a:ext uri="{9D8B030D-6E8A-4147-A177-3AD203B41FA5}">
                      <a16:colId xmlns:a16="http://schemas.microsoft.com/office/drawing/2014/main" val="2949172906"/>
                    </a:ext>
                  </a:extLst>
                </a:gridCol>
                <a:gridCol w="3394458">
                  <a:extLst>
                    <a:ext uri="{9D8B030D-6E8A-4147-A177-3AD203B41FA5}">
                      <a16:colId xmlns:a16="http://schemas.microsoft.com/office/drawing/2014/main" val="3213375570"/>
                    </a:ext>
                  </a:extLst>
                </a:gridCol>
              </a:tblGrid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Must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Should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rbon Regular" panose="02000506030000020003" pitchFamily="50" charset="0"/>
                        </a:rPr>
                        <a:t>Nice to Have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518921613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Swiping Combat Mechanic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Particle Effects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Bosses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91155072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Adaptive UI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x6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2654760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Player Character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Overworld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strike="noStrike" dirty="0">
                          <a:latin typeface="Carbon Regular" panose="02000506030000020003" pitchFamily="50" charset="0"/>
                        </a:rPr>
                        <a:t>Level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strike="noStrike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825002381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Animations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b="1" dirty="0">
                        <a:solidFill>
                          <a:srgbClr val="FFCC00"/>
                        </a:solidFill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Score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Achievements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06873530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Level x1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Stylized 3D Environments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Carbon Regular" panose="02000506030000020003" pitchFamily="50" charset="0"/>
                        </a:rPr>
                        <a:t>Unlockables</a:t>
                      </a: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 (Skins)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6385918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SFX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Traditional Instrumentation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277616679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Unique Monster Sounds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77145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10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762" y="1653987"/>
            <a:ext cx="5135155" cy="3550026"/>
          </a:xfrm>
        </p:spPr>
        <p:txBody>
          <a:bodyPr/>
          <a:lstStyle/>
          <a:p>
            <a:r>
              <a:rPr lang="en-US" sz="9600" dirty="0"/>
              <a:t>DEVLOG</a:t>
            </a:r>
            <a:br>
              <a:rPr lang="en-US" dirty="0"/>
            </a:b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6051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 </a:t>
            </a:r>
            <a:r>
              <a:rPr lang="en-US" dirty="0" err="1"/>
              <a:t>Ortmann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Pepsi as mouthwash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658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Hendrik Wagner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earned his </a:t>
            </a:r>
            <a:r>
              <a:rPr lang="en-US" dirty="0" err="1"/>
              <a:t>Feierabendbier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290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Victor </a:t>
            </a:r>
            <a:r>
              <a:rPr lang="en-US" dirty="0" err="1"/>
              <a:t>Hübner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one more frame…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432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Angeli</a:t>
            </a:r>
            <a:r>
              <a:rPr lang="en-US" dirty="0"/>
              <a:t> Fernando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seventh iteration of this subtitle because Victor said the previous ones all had a style clash problem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10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Bible V0.2.potx" id="{82E31120-FEE3-4CC9-AC91-C42D4192C976}" vid="{3AE038CB-A26C-4BFA-A1FB-D79335DCF5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193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Apotek ExtraWide Black</vt:lpstr>
      <vt:lpstr>Arial</vt:lpstr>
      <vt:lpstr>Calibri</vt:lpstr>
      <vt:lpstr>Carbon Bold</vt:lpstr>
      <vt:lpstr>Carbon Regular</vt:lpstr>
      <vt:lpstr>Office Theme</vt:lpstr>
      <vt:lpstr>CRUNCHY BITS </vt:lpstr>
      <vt:lpstr>PowerPoint Presentation</vt:lpstr>
      <vt:lpstr>Project Goals</vt:lpstr>
      <vt:lpstr>Scope</vt:lpstr>
      <vt:lpstr>DEVLOG </vt:lpstr>
      <vt:lpstr>Ole Ortmann</vt:lpstr>
      <vt:lpstr>Hendrik Wagner</vt:lpstr>
      <vt:lpstr>Victor Hübner</vt:lpstr>
      <vt:lpstr>Angeli Fernando</vt:lpstr>
      <vt:lpstr>Michael Wick</vt:lpstr>
      <vt:lpstr>Waiyaki Otieno</vt:lpstr>
      <vt:lpstr>Zhu Zhaoliang</vt:lpstr>
      <vt:lpstr>In-game Music</vt:lpstr>
      <vt:lpstr>PowerPoint Presentation</vt:lpstr>
      <vt:lpstr>Mohamad Sharkawi</vt:lpstr>
      <vt:lpstr>Katharina Bornemann</vt:lpstr>
      <vt:lpstr>So many animations…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CRUNCHY BITS</dc:title>
  <dc:creator>Michael Wick</dc:creator>
  <cp:lastModifiedBy>Michael Wick</cp:lastModifiedBy>
  <cp:revision>12</cp:revision>
  <dcterms:created xsi:type="dcterms:W3CDTF">2023-08-16T12:49:55Z</dcterms:created>
  <dcterms:modified xsi:type="dcterms:W3CDTF">2023-08-16T19:45:08Z</dcterms:modified>
</cp:coreProperties>
</file>